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81D3AB-05CC-498C-83DB-E8565F5CC3EF}" v="1" dt="2026-07-13T22:14:02.4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5B9A1-69EC-4874-8CEC-5A725CFDB5DB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35559F-4376-4BF3-8D5A-E6809DCA27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2776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35559F-4376-4BF3-8D5A-E6809DCA278F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80249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35559F-4376-4BF3-8D5A-E6809DCA278F}" type="slidenum">
              <a:rPr lang="es-MX" smtClean="0"/>
              <a:t>17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77112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EDD495-16E5-783A-CC78-C7B69DAED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C1B799D-C130-B80F-CE70-0CA318592D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097695-5AE1-779D-9E4E-19528F85A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0238-B84B-4F6A-BAE4-B43AB17EE5B3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1394B-4612-9331-3E2E-21B9D6801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1E1E33-A1F2-D073-0D45-33D1B517A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3BB2-F303-4E9C-B533-40BE84C5FF3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35383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185128-7426-B82E-8E8A-A36C51FAB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871D06D-0347-C1D3-AB0A-8F9A7A4547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E4C9A9-BEA9-C93A-7EE0-476B12265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0238-B84B-4F6A-BAE4-B43AB17EE5B3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9CBD9F-15B7-2426-84F0-61144FE5D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E69A28C-CB1C-DF27-B199-A23832BA8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3BB2-F303-4E9C-B533-40BE84C5FF3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43962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E424B06-D53B-38CE-9014-A4CC1866B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2FE16EE-E51F-4CB9-71E1-9F3A76D070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D3D7002-A540-3EFD-AF3E-56247843D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0238-B84B-4F6A-BAE4-B43AB17EE5B3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8FB738D-18AC-ACE4-DA3C-444D1766F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BC8F8B-734D-C1A5-B1EA-056AFDE21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3BB2-F303-4E9C-B533-40BE84C5FF3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2433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C6B202-06A0-5577-98AB-C7820B6BA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63391A-64C0-D8EA-04A7-1B2D5CA39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D9BDC-CC6F-74DA-9D25-572709A22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0238-B84B-4F6A-BAE4-B43AB17EE5B3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1D688A-3160-B798-77DB-1B879A823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110FA8-3678-50E3-6BCF-9DC5C2486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3BB2-F303-4E9C-B533-40BE84C5FF3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0680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1E4ED0-70DE-9842-18D4-C6E2BED14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D7B662B-3E2D-E951-1891-C4BCB81756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74438A-E874-A6D0-AD8A-84116CBD1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0238-B84B-4F6A-BAE4-B43AB17EE5B3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C30D73-BAD1-64D3-9EF9-9550DC4A7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75B930-DF4F-55F0-FBD5-A74FFD106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3BB2-F303-4E9C-B533-40BE84C5FF3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60394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272400-333A-0AAD-35AF-1A89FB520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F6921F-55A5-3CAB-2C5D-50D8384440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1B75B0-5748-672B-3C92-0A9635FC9C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6BC26CB-ABAA-FAFD-783E-64D7D17A3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0238-B84B-4F6A-BAE4-B43AB17EE5B3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E869FFA-36E8-5CB0-94D4-D93E54604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41B379B-DA50-6325-E015-60E5298C1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3BB2-F303-4E9C-B533-40BE84C5FF3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32909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FDC3BA-2F00-31CF-A94E-AACDED963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65C7126-9372-72B1-8183-8FBE5622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1D1CF92-B1C2-CA99-86E8-BC08C470CE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7EC91B4-0358-530F-CB7F-83930E9B34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4F8A1AA-7F98-7CF8-4FB0-2999C1B1FA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59D24F7-1912-25F6-4DF7-18F9940E8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0238-B84B-4F6A-BAE4-B43AB17EE5B3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432455F-9729-F1E7-9FB0-2A76DD64A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322FD41-BCEC-0D15-7AC3-230C519FD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3BB2-F303-4E9C-B533-40BE84C5FF3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4186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3A6C34-598C-09D0-2214-168F2943B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3D1F8FB-D01C-EB4B-431E-0DF4E3A4E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0238-B84B-4F6A-BAE4-B43AB17EE5B3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A56D3E2-E849-85AE-7D73-2A20A0A44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4764481-532E-D07C-5245-13BD52B0E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3BB2-F303-4E9C-B533-40BE84C5FF3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8602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53F1B1D-9DF9-8A8B-3466-BF3D41287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0238-B84B-4F6A-BAE4-B43AB17EE5B3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17A5A25-5462-0316-A42E-E6B7DA9A7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5C8349F-58A2-C3D3-EB1A-DF0A08082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3BB2-F303-4E9C-B533-40BE84C5FF3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3027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D33328-4B62-0373-EF30-C0B2D16EB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932A2D-71C2-B7D7-D1E3-5F7D8DA55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F834F5A-5430-55BA-8AFA-F88CC4ED7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C603C53-8DF1-D2E5-C8A6-386A03C4F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0238-B84B-4F6A-BAE4-B43AB17EE5B3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85F2431-5BBE-92DE-A6CE-E4180A025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8C3EB09-58E0-E6EC-C69D-58C50C30F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3BB2-F303-4E9C-B533-40BE84C5FF3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00537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EED26F-0EB9-6DC7-DC15-C9C4B4666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A8C4168-7FD5-2551-E252-C4961A29E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480F6BF-97EB-8A91-B803-4BF8863E94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2AD83D6-4093-54B5-994C-F19534AEC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0238-B84B-4F6A-BAE4-B43AB17EE5B3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E70D5-7506-8FEC-05E2-EDC96E229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959F03B-F37A-2256-EB6F-A3DF04E74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B3BB2-F303-4E9C-B533-40BE84C5FF3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7501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C3E8BC6-11F3-01A2-4B77-05DFB68F3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5FE0906-97E1-8EC6-A2A1-306B4EAD3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8C6E348-9644-4959-72D2-FE590A3517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DF0238-B84B-4F6A-BAE4-B43AB17EE5B3}" type="datetimeFigureOut">
              <a:rPr lang="es-MX" smtClean="0"/>
              <a:t>13/07/2026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8AD7D6-6E7B-CBEB-00F8-BB0831F485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3D9AAD-2065-CF9E-C951-42A7ED35CD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CB3BB2-F303-4E9C-B533-40BE84C5FF3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85421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Bolígrafo situado en la parte superior de una línea de firma">
            <a:extLst>
              <a:ext uri="{FF2B5EF4-FFF2-40B4-BE49-F238E27FC236}">
                <a16:creationId xmlns:a16="http://schemas.microsoft.com/office/drawing/2014/main" id="{C923503A-6826-63E4-724C-3120F74D32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628" r="-1" b="-1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E590F58-D706-A6B2-6C45-91F6655219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029" y="1469834"/>
            <a:ext cx="4331763" cy="4080573"/>
          </a:xfrm>
        </p:spPr>
        <p:txBody>
          <a:bodyPr anchor="b">
            <a:normAutofit/>
          </a:bodyPr>
          <a:lstStyle/>
          <a:p>
            <a:r>
              <a:rPr lang="es-MX" sz="7200" dirty="0">
                <a:solidFill>
                  <a:schemeClr val="bg1"/>
                </a:solidFill>
              </a:rPr>
              <a:t>Guía para el Registro de Inscripción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408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9750" advTm="6840"/>
    </mc:Choice>
    <mc:Fallback>
      <p:transition spd="slow" advTm="68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9F0E8-BC96-49A4-680D-5EC21E219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9F5FCF-6DCC-8D02-3C0D-0B2DE43E5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b="1" dirty="0"/>
              <a:t>Paso 9:</a:t>
            </a:r>
            <a:r>
              <a:rPr lang="es-MX" dirty="0"/>
              <a:t> Ahora deberás completar los campos que se indican a continuación.</a:t>
            </a:r>
          </a:p>
        </p:txBody>
      </p:sp>
      <p:pic>
        <p:nvPicPr>
          <p:cNvPr id="11" name="Marcador de contenido 10">
            <a:extLst>
              <a:ext uri="{FF2B5EF4-FFF2-40B4-BE49-F238E27FC236}">
                <a16:creationId xmlns:a16="http://schemas.microsoft.com/office/drawing/2014/main" id="{7916EC47-013D-3109-1F1D-2CADEB8A04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0886" b="4766"/>
          <a:stretch>
            <a:fillRect/>
          </a:stretch>
        </p:blipFill>
        <p:spPr>
          <a:xfrm>
            <a:off x="432815" y="1690688"/>
            <a:ext cx="11441507" cy="480218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37B1DD01-A3F0-29FD-5CCF-6DEAD8E70130}"/>
              </a:ext>
            </a:extLst>
          </p:cNvPr>
          <p:cNvSpPr/>
          <p:nvPr/>
        </p:nvSpPr>
        <p:spPr>
          <a:xfrm>
            <a:off x="1124712" y="3044952"/>
            <a:ext cx="4971288" cy="81381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2697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82"/>
    </mc:Choice>
    <mc:Fallback>
      <p:transition spd="slow" advTm="148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471E1-C186-D69F-EC0E-B00D688B8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DE34D2-FB64-D1F6-93D7-7FB59B1A4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b="1" dirty="0"/>
              <a:t>Paso 10:</a:t>
            </a:r>
            <a:r>
              <a:rPr lang="es-MX" dirty="0"/>
              <a:t> Cuando termines de completar cada uno de los campos, haz clic en el botón </a:t>
            </a:r>
            <a:r>
              <a:rPr lang="es-MX" b="1" dirty="0"/>
              <a:t>"Guardar"</a:t>
            </a:r>
            <a:r>
              <a:rPr lang="es-MX" dirty="0"/>
              <a:t>.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3504BB8-1CA8-7569-7992-0188D262E8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1631" b="4733"/>
          <a:stretch>
            <a:fillRect/>
          </a:stretch>
        </p:blipFill>
        <p:spPr>
          <a:xfrm>
            <a:off x="966272" y="2194559"/>
            <a:ext cx="9302440" cy="437639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1E6B1CAF-2B50-74D0-F3BC-16B5E385E9C4}"/>
              </a:ext>
            </a:extLst>
          </p:cNvPr>
          <p:cNvSpPr/>
          <p:nvPr/>
        </p:nvSpPr>
        <p:spPr>
          <a:xfrm>
            <a:off x="6848856" y="5330952"/>
            <a:ext cx="841248" cy="384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21609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7"/>
    </mc:Choice>
    <mc:Fallback>
      <p:transition spd="slow" advTm="987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023B6-8211-E41A-CC67-C6950EA78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6CF820-9174-2C06-CE55-BD25960B6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/>
              <a:t>Paso 11:</a:t>
            </a:r>
            <a:r>
              <a:rPr lang="es-MX" dirty="0"/>
              <a:t> Desliza hacia abajo para visualizar el siguiente recuadro.</a:t>
            </a:r>
          </a:p>
        </p:txBody>
      </p:sp>
      <p:pic>
        <p:nvPicPr>
          <p:cNvPr id="8" name="Marcador de contenido 8">
            <a:extLst>
              <a:ext uri="{FF2B5EF4-FFF2-40B4-BE49-F238E27FC236}">
                <a16:creationId xmlns:a16="http://schemas.microsoft.com/office/drawing/2014/main" id="{EC82D4BB-490B-D73D-3624-AD78092BA8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1211" b="5363"/>
          <a:stretch>
            <a:fillRect/>
          </a:stretch>
        </p:blipFill>
        <p:spPr>
          <a:xfrm>
            <a:off x="838200" y="1823909"/>
            <a:ext cx="10408920" cy="4884636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7D27EB59-7371-FE4F-3689-D47EA4241AF1}"/>
              </a:ext>
            </a:extLst>
          </p:cNvPr>
          <p:cNvSpPr/>
          <p:nvPr/>
        </p:nvSpPr>
        <p:spPr>
          <a:xfrm>
            <a:off x="2724912" y="3547872"/>
            <a:ext cx="1069848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643201BB-2664-9BA6-2C68-85BEABB3B392}"/>
              </a:ext>
            </a:extLst>
          </p:cNvPr>
          <p:cNvSpPr/>
          <p:nvPr/>
        </p:nvSpPr>
        <p:spPr>
          <a:xfrm>
            <a:off x="4611624" y="3547872"/>
            <a:ext cx="1069848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578B54FE-AD01-8CC1-93FD-D18E11356847}"/>
              </a:ext>
            </a:extLst>
          </p:cNvPr>
          <p:cNvSpPr/>
          <p:nvPr/>
        </p:nvSpPr>
        <p:spPr>
          <a:xfrm>
            <a:off x="2639568" y="3310128"/>
            <a:ext cx="944880" cy="118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9CDC57C1-F552-0258-2BFE-31E360F3B156}"/>
              </a:ext>
            </a:extLst>
          </p:cNvPr>
          <p:cNvSpPr/>
          <p:nvPr/>
        </p:nvSpPr>
        <p:spPr>
          <a:xfrm>
            <a:off x="9649968" y="1990344"/>
            <a:ext cx="944880" cy="118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76694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4"/>
    </mc:Choice>
    <mc:Fallback>
      <p:transition spd="slow" advTm="1084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118889-20C9-53CE-4486-5B39D35FD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450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/>
              <a:t>Paso 12:</a:t>
            </a:r>
            <a:r>
              <a:rPr lang="es-MX" dirty="0"/>
              <a:t> </a:t>
            </a:r>
            <a:r>
              <a:rPr lang="es-MX" b="1" dirty="0"/>
              <a:t>Importante:</a:t>
            </a:r>
            <a:r>
              <a:rPr lang="es-MX" dirty="0"/>
              <a:t> Deberás tener una fotografía tuya guardada, preferentemente con una presentación formal, ya que será necesaria para realizar trámites escolares.</a:t>
            </a:r>
          </a:p>
        </p:txBody>
      </p:sp>
      <p:pic>
        <p:nvPicPr>
          <p:cNvPr id="6" name="Imagen 5" descr="Fotografías Infantiles - Estudio Fotográfico">
            <a:extLst>
              <a:ext uri="{FF2B5EF4-FFF2-40B4-BE49-F238E27FC236}">
                <a16:creationId xmlns:a16="http://schemas.microsoft.com/office/drawing/2014/main" id="{356F54D7-BFD3-DFE7-AAB3-2665063CA6E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27" t="3463" r="71758" b="60390"/>
          <a:stretch>
            <a:fillRect/>
          </a:stretch>
        </p:blipFill>
        <p:spPr>
          <a:xfrm>
            <a:off x="3381375" y="3141662"/>
            <a:ext cx="1511406" cy="1878013"/>
          </a:xfrm>
          <a:prstGeom prst="rect">
            <a:avLst/>
          </a:prstGeom>
        </p:spPr>
      </p:pic>
      <p:pic>
        <p:nvPicPr>
          <p:cNvPr id="7" name="Imagen 6" descr="Fotografías Infantiles - Estudio Fotográfico">
            <a:extLst>
              <a:ext uri="{FF2B5EF4-FFF2-40B4-BE49-F238E27FC236}">
                <a16:creationId xmlns:a16="http://schemas.microsoft.com/office/drawing/2014/main" id="{E0A83209-80AB-50C7-203D-F90127C18B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319" t="2988" b="60865"/>
          <a:stretch>
            <a:fillRect/>
          </a:stretch>
        </p:blipFill>
        <p:spPr>
          <a:xfrm>
            <a:off x="5812508" y="3141661"/>
            <a:ext cx="1761058" cy="187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524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0"/>
    </mc:Choice>
    <mc:Fallback>
      <p:transition spd="slow" advTm="109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62718-4D9A-2A04-06A7-B50AA86DA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F3B34E-2B73-926D-E7F5-005F39EC6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b="1" dirty="0"/>
              <a:t>Paso 13:</a:t>
            </a:r>
            <a:r>
              <a:rPr lang="es-MX" dirty="0"/>
              <a:t> Deberás hacer clic en la inicial de tu nombre para poder subir la fotografía solicitada anteriormente.</a:t>
            </a:r>
          </a:p>
        </p:txBody>
      </p:sp>
      <p:pic>
        <p:nvPicPr>
          <p:cNvPr id="17" name="Marcador de contenido 16">
            <a:extLst>
              <a:ext uri="{FF2B5EF4-FFF2-40B4-BE49-F238E27FC236}">
                <a16:creationId xmlns:a16="http://schemas.microsoft.com/office/drawing/2014/main" id="{E6872973-DD60-9951-1B58-6A5FE13E92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6776" t="25928" r="7762" b="2164"/>
          <a:stretch>
            <a:fillRect/>
          </a:stretch>
        </p:blipFill>
        <p:spPr>
          <a:xfrm>
            <a:off x="838200" y="1901951"/>
            <a:ext cx="10244328" cy="4857915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06492D36-9ACF-B40D-3C22-FC0F79CC7223}"/>
              </a:ext>
            </a:extLst>
          </p:cNvPr>
          <p:cNvSpPr/>
          <p:nvPr/>
        </p:nvSpPr>
        <p:spPr>
          <a:xfrm>
            <a:off x="2008632" y="3296411"/>
            <a:ext cx="402336" cy="53949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5800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2"/>
    </mc:Choice>
    <mc:Fallback>
      <p:transition spd="slow" advTm="912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CE9002-B76C-6A8F-C3A4-F808E32D2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b="1" dirty="0"/>
              <a:t>Paso 14:</a:t>
            </a:r>
            <a:r>
              <a:rPr lang="es-MX" dirty="0"/>
              <a:t> Haz clic en </a:t>
            </a:r>
            <a:r>
              <a:rPr lang="es-MX" b="1" dirty="0"/>
              <a:t>"Seleccionar archivo"</a:t>
            </a:r>
            <a:r>
              <a:rPr lang="es-MX" dirty="0"/>
              <a:t> y, posteriormente, en </a:t>
            </a:r>
            <a:r>
              <a:rPr lang="es-MX" b="1" dirty="0"/>
              <a:t>"Guardar"</a:t>
            </a:r>
            <a:r>
              <a:rPr lang="es-MX" dirty="0"/>
              <a:t> para cargar y conservar la fotografía.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11C3470-56A4-4463-17EE-E3C5860603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334" t="16928" r="3767" b="9959"/>
          <a:stretch>
            <a:fillRect/>
          </a:stretch>
        </p:blipFill>
        <p:spPr>
          <a:xfrm>
            <a:off x="1266825" y="2343149"/>
            <a:ext cx="8886825" cy="3934061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AAE5AA3-A17B-1CBE-F36B-D9FA08A71C4D}"/>
              </a:ext>
            </a:extLst>
          </p:cNvPr>
          <p:cNvSpPr/>
          <p:nvPr/>
        </p:nvSpPr>
        <p:spPr>
          <a:xfrm>
            <a:off x="3502152" y="3429000"/>
            <a:ext cx="896112" cy="128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47989C0-268A-8FD1-27A8-844AA2D393BD}"/>
              </a:ext>
            </a:extLst>
          </p:cNvPr>
          <p:cNvSpPr/>
          <p:nvPr/>
        </p:nvSpPr>
        <p:spPr>
          <a:xfrm>
            <a:off x="1817750" y="3617277"/>
            <a:ext cx="1684402" cy="164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2C2226B-0717-487B-1AEC-AD247F610B7E}"/>
              </a:ext>
            </a:extLst>
          </p:cNvPr>
          <p:cNvSpPr/>
          <p:nvPr/>
        </p:nvSpPr>
        <p:spPr>
          <a:xfrm>
            <a:off x="2527934" y="3421506"/>
            <a:ext cx="1592199" cy="164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878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25"/>
    </mc:Choice>
    <mc:Fallback>
      <p:transition spd="slow" advTm="1725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C6FC42E6-6C25-4922-95D2-B97B1E123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295F874-A8A5-4A14-8CFC-828968DE6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754" y="0"/>
            <a:ext cx="4731782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F6DFA9D-07FD-5FF2-6932-096932435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716" y="871442"/>
            <a:ext cx="2924843" cy="317236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600" b="1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  <a:t>Paso 15:</a:t>
            </a:r>
            <a:r>
              <a:rPr lang="en-US" sz="2600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  <a:t> Una vez completado todo el proceso, deberás </a:t>
            </a:r>
            <a:r>
              <a:rPr lang="en-US" sz="2600" b="1" kern="1200" dirty="0">
                <a:solidFill>
                  <a:srgbClr val="595959"/>
                </a:solidFill>
                <a:latin typeface="+mj-lt"/>
                <a:ea typeface="+mj-ea"/>
                <a:cs typeface="+mj-cs"/>
              </a:rPr>
              <a:t>tomar una captura de pantalla como comprobante y presentarla el día de tu inscripción.</a:t>
            </a:r>
          </a:p>
        </p:txBody>
      </p:sp>
      <p:pic>
        <p:nvPicPr>
          <p:cNvPr id="8" name="Marcador de contenido 4">
            <a:extLst>
              <a:ext uri="{FF2B5EF4-FFF2-40B4-BE49-F238E27FC236}">
                <a16:creationId xmlns:a16="http://schemas.microsoft.com/office/drawing/2014/main" id="{AF5A4BBA-A916-9252-05CD-897FF114BC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6407" t="25466" r="7891" b="2078"/>
          <a:stretch>
            <a:fillRect/>
          </a:stretch>
        </p:blipFill>
        <p:spPr>
          <a:xfrm>
            <a:off x="4876800" y="1819275"/>
            <a:ext cx="6953250" cy="388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97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0"/>
    </mc:Choice>
    <mc:Fallback>
      <p:transition spd="slow" advTm="97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451CCB-1E8B-4992-012B-E304ED1E8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4329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/>
              <a:t>Paso 16. El día de la inscripción, presenta la captura de confirmación de tu registro para completar el proceso.</a:t>
            </a:r>
          </a:p>
        </p:txBody>
      </p:sp>
      <p:pic>
        <p:nvPicPr>
          <p:cNvPr id="3" name="Marcador de contenido 4">
            <a:extLst>
              <a:ext uri="{FF2B5EF4-FFF2-40B4-BE49-F238E27FC236}">
                <a16:creationId xmlns:a16="http://schemas.microsoft.com/office/drawing/2014/main" id="{3D4C99DE-EA84-BCC7-2B87-A3CA50138D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6407" t="25466" r="7891" b="2078"/>
          <a:stretch>
            <a:fillRect/>
          </a:stretch>
        </p:blipFill>
        <p:spPr>
          <a:xfrm>
            <a:off x="838199" y="2105311"/>
            <a:ext cx="9149911" cy="4351338"/>
          </a:xfrm>
          <a:prstGeom prst="rect">
            <a:avLst/>
          </a:prstGeom>
        </p:spPr>
      </p:pic>
      <p:pic>
        <p:nvPicPr>
          <p:cNvPr id="4" name="Imagen 3" descr="Animación de marca de verificación verde.">
            <a:extLst>
              <a:ext uri="{FF2B5EF4-FFF2-40B4-BE49-F238E27FC236}">
                <a16:creationId xmlns:a16="http://schemas.microsoft.com/office/drawing/2014/main" id="{9AE4AE56-9A81-A4B4-2E48-20C86FD897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8110" y="2888742"/>
            <a:ext cx="2190750" cy="1728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630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88"/>
    </mc:Choice>
    <mc:Fallback>
      <p:transition spd="slow" advTm="128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F6E30E3-8872-61A0-9D89-F57F306C9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s-MX" sz="4800" b="1" dirty="0"/>
              <a:t>Paso 1:</a:t>
            </a:r>
            <a:r>
              <a:rPr lang="es-MX" sz="4800" dirty="0"/>
              <a:t> Abre el navegador </a:t>
            </a:r>
            <a:r>
              <a:rPr lang="es-MX" sz="4800" b="1" dirty="0"/>
              <a:t>Google Chrome</a:t>
            </a:r>
            <a:r>
              <a:rPr lang="es-MX" sz="4800" dirty="0"/>
              <a:t>.</a:t>
            </a:r>
            <a:endParaRPr lang="en-US" sz="4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2A297689-8136-9A4D-343C-232A72B9C1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8601" t="27435" r="15770" b="25502"/>
          <a:stretch>
            <a:fillRect/>
          </a:stretch>
        </p:blipFill>
        <p:spPr>
          <a:xfrm>
            <a:off x="4654296" y="1960195"/>
            <a:ext cx="7214616" cy="2910178"/>
          </a:xfrm>
          <a:prstGeom prst="rect">
            <a:avLst/>
          </a:prstGeom>
        </p:spPr>
      </p:pic>
      <p:pic>
        <p:nvPicPr>
          <p:cNvPr id="3" name="Imagen 2" descr="Cursor - Iconos gratis de interfaz">
            <a:extLst>
              <a:ext uri="{FF2B5EF4-FFF2-40B4-BE49-F238E27FC236}">
                <a16:creationId xmlns:a16="http://schemas.microsoft.com/office/drawing/2014/main" id="{E5CA2A3C-A965-F623-B1FA-21162903D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103" y="3560589"/>
            <a:ext cx="548449" cy="54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102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44"/>
    </mc:Choice>
    <mc:Fallback>
      <p:transition spd="slow" advTm="214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D86A63E-0158-0043-D522-CF55AAC74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s-MX" sz="2800" b="1" dirty="0">
                <a:solidFill>
                  <a:schemeClr val="bg1"/>
                </a:solidFill>
              </a:rPr>
              <a:t>Paso 2:</a:t>
            </a:r>
            <a:r>
              <a:rPr lang="es-MX" sz="2800" dirty="0">
                <a:solidFill>
                  <a:schemeClr val="bg1"/>
                </a:solidFill>
              </a:rPr>
              <a:t> Escribe en la barra de búsqueda: </a:t>
            </a:r>
            <a:r>
              <a:rPr lang="es-MX" sz="2800" b="1" dirty="0">
                <a:solidFill>
                  <a:schemeClr val="bg1"/>
                </a:solidFill>
              </a:rPr>
              <a:t>[texto que deseas buscar]</a:t>
            </a:r>
            <a:r>
              <a:rPr lang="es-MX" sz="2800" dirty="0">
                <a:solidFill>
                  <a:schemeClr val="bg1"/>
                </a:solidFill>
              </a:rPr>
              <a:t> y presiona </a:t>
            </a:r>
            <a:r>
              <a:rPr lang="es-MX" sz="2800" b="1" dirty="0">
                <a:solidFill>
                  <a:schemeClr val="bg1"/>
                </a:solidFill>
              </a:rPr>
              <a:t>Enter</a:t>
            </a:r>
            <a:r>
              <a:rPr lang="es-MX" sz="2800" dirty="0">
                <a:solidFill>
                  <a:schemeClr val="bg1"/>
                </a:solidFill>
              </a:rPr>
              <a:t>.</a:t>
            </a:r>
            <a:endParaRPr lang="en-US" sz="2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8CA0E234-030C-522B-FC04-69A4677F95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5523" t="26998" r="16878" b="5363"/>
          <a:stretch>
            <a:fillRect/>
          </a:stretch>
        </p:blipFill>
        <p:spPr>
          <a:xfrm>
            <a:off x="4777316" y="1519635"/>
            <a:ext cx="6780700" cy="3816400"/>
          </a:xfrm>
          <a:prstGeom prst="rect">
            <a:avLst/>
          </a:prstGeom>
        </p:spPr>
      </p:pic>
      <p:pic>
        <p:nvPicPr>
          <p:cNvPr id="4" name="Imagen 3" descr="Cursor - Iconos gratis de interfaz">
            <a:extLst>
              <a:ext uri="{FF2B5EF4-FFF2-40B4-BE49-F238E27FC236}">
                <a16:creationId xmlns:a16="http://schemas.microsoft.com/office/drawing/2014/main" id="{4D405EFB-F115-792D-8526-0A196B3E9F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67529" y="3359766"/>
            <a:ext cx="311679" cy="31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670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71"/>
    </mc:Choice>
    <mc:Fallback>
      <p:transition spd="slow" advTm="167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9EA373-D62E-B859-75C3-90F23ABEE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A454DCA-6AC0-78A0-DDAE-9150C94D7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s-MX" sz="5400" b="1" dirty="0"/>
              <a:t>Paso 3:</a:t>
            </a:r>
            <a:r>
              <a:rPr lang="es-MX" sz="5400" dirty="0"/>
              <a:t> Haz clic en la primera opción que aparece en los resultados de búsqueda.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sX0" fmla="*/ 0 w 18288"/>
              <a:gd name="csY0" fmla="*/ 0 h 5590381"/>
              <a:gd name="csX1" fmla="*/ 18288 w 18288"/>
              <a:gd name="csY1" fmla="*/ 0 h 5590381"/>
              <a:gd name="csX2" fmla="*/ 18288 w 18288"/>
              <a:gd name="csY2" fmla="*/ 754701 h 5590381"/>
              <a:gd name="csX3" fmla="*/ 18288 w 18288"/>
              <a:gd name="csY3" fmla="*/ 1565307 h 5590381"/>
              <a:gd name="csX4" fmla="*/ 18288 w 18288"/>
              <a:gd name="csY4" fmla="*/ 2152297 h 5590381"/>
              <a:gd name="csX5" fmla="*/ 18288 w 18288"/>
              <a:gd name="csY5" fmla="*/ 2906998 h 5590381"/>
              <a:gd name="csX6" fmla="*/ 18288 w 18288"/>
              <a:gd name="csY6" fmla="*/ 3549892 h 5590381"/>
              <a:gd name="csX7" fmla="*/ 18288 w 18288"/>
              <a:gd name="csY7" fmla="*/ 4080978 h 5590381"/>
              <a:gd name="csX8" fmla="*/ 18288 w 18288"/>
              <a:gd name="csY8" fmla="*/ 4835680 h 5590381"/>
              <a:gd name="csX9" fmla="*/ 18288 w 18288"/>
              <a:gd name="csY9" fmla="*/ 5590381 h 5590381"/>
              <a:gd name="csX10" fmla="*/ 0 w 18288"/>
              <a:gd name="csY10" fmla="*/ 5590381 h 5590381"/>
              <a:gd name="csX11" fmla="*/ 0 w 18288"/>
              <a:gd name="csY11" fmla="*/ 4835680 h 5590381"/>
              <a:gd name="csX12" fmla="*/ 0 w 18288"/>
              <a:gd name="csY12" fmla="*/ 4304593 h 5590381"/>
              <a:gd name="csX13" fmla="*/ 0 w 18288"/>
              <a:gd name="csY13" fmla="*/ 3773507 h 5590381"/>
              <a:gd name="csX14" fmla="*/ 0 w 18288"/>
              <a:gd name="csY14" fmla="*/ 3186517 h 5590381"/>
              <a:gd name="csX15" fmla="*/ 0 w 18288"/>
              <a:gd name="csY15" fmla="*/ 2487720 h 5590381"/>
              <a:gd name="csX16" fmla="*/ 0 w 18288"/>
              <a:gd name="csY16" fmla="*/ 1956633 h 5590381"/>
              <a:gd name="csX17" fmla="*/ 0 w 18288"/>
              <a:gd name="csY17" fmla="*/ 1425547 h 5590381"/>
              <a:gd name="csX18" fmla="*/ 0 w 18288"/>
              <a:gd name="csY18" fmla="*/ 614942 h 5590381"/>
              <a:gd name="csX19" fmla="*/ 0 w 18288"/>
              <a:gd name="csY19" fmla="*/ 0 h 55903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7EB530C-10F0-56B2-527B-BE5B059550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143" r="44582" b="5582"/>
          <a:stretch>
            <a:fillRect/>
          </a:stretch>
        </p:blipFill>
        <p:spPr>
          <a:xfrm>
            <a:off x="4654296" y="800101"/>
            <a:ext cx="6894576" cy="5409247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A99DD039-DF48-D917-0DE4-F6E77DCFAF79}"/>
              </a:ext>
            </a:extLst>
          </p:cNvPr>
          <p:cNvSpPr/>
          <p:nvPr/>
        </p:nvSpPr>
        <p:spPr>
          <a:xfrm>
            <a:off x="5943600" y="1600200"/>
            <a:ext cx="4346829" cy="70408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4" name="Imagen 3" descr="Cursor - Iconos gratis de interfaz">
            <a:extLst>
              <a:ext uri="{FF2B5EF4-FFF2-40B4-BE49-F238E27FC236}">
                <a16:creationId xmlns:a16="http://schemas.microsoft.com/office/drawing/2014/main" id="{E8082399-88E4-8213-DB92-BCED566210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1812" y="1935671"/>
            <a:ext cx="368617" cy="36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307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38"/>
    </mc:Choice>
    <mc:Fallback>
      <p:transition spd="slow" advTm="173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18C58B-69A4-5ED8-63EE-B182D7761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11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13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1280D33-D318-8D92-A672-FA9FC0D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Paso 4:</a:t>
            </a: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Aparecerá</a:t>
            </a: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una pantalla como la que se </a:t>
            </a:r>
            <a:r>
              <a:rPr lang="en-US" sz="3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muestra</a:t>
            </a: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3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continuación</a:t>
            </a: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0E55619A-9D79-45F7-E77B-5343B23679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-434" t="8058" b="36674"/>
          <a:stretch>
            <a:fillRect/>
          </a:stretch>
        </p:blipFill>
        <p:spPr>
          <a:xfrm>
            <a:off x="5572125" y="1381872"/>
            <a:ext cx="6356125" cy="409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050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07"/>
    </mc:Choice>
    <mc:Fallback>
      <p:transition spd="slow" advTm="1707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A040B-DBB6-AE03-2CBB-BE258135A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0F2C95-5DB1-6691-4770-C64CE7085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/>
              <a:t>Paso 5:</a:t>
            </a:r>
            <a:r>
              <a:rPr lang="es-MX" dirty="0"/>
              <a:t> Ingresa tu </a:t>
            </a:r>
            <a:r>
              <a:rPr lang="es-MX" b="1" dirty="0"/>
              <a:t>CURP</a:t>
            </a:r>
            <a:r>
              <a:rPr lang="es-MX" dirty="0"/>
              <a:t> en el campo correspondiente.</a:t>
            </a:r>
          </a:p>
        </p:txBody>
      </p:sp>
      <p:pic>
        <p:nvPicPr>
          <p:cNvPr id="8" name="Marcador de contenido 6">
            <a:extLst>
              <a:ext uri="{FF2B5EF4-FFF2-40B4-BE49-F238E27FC236}">
                <a16:creationId xmlns:a16="http://schemas.microsoft.com/office/drawing/2014/main" id="{2D5B44DF-881D-1A3A-E03D-99EA4AD5E9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-434" t="8058" b="36674"/>
          <a:stretch>
            <a:fillRect/>
          </a:stretch>
        </p:blipFill>
        <p:spPr>
          <a:xfrm>
            <a:off x="838200" y="1901000"/>
            <a:ext cx="10515600" cy="4271199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BC618D71-EDEB-704B-9408-AD923F55F7B8}"/>
              </a:ext>
            </a:extLst>
          </p:cNvPr>
          <p:cNvSpPr/>
          <p:nvPr/>
        </p:nvSpPr>
        <p:spPr>
          <a:xfrm>
            <a:off x="2551176" y="3721608"/>
            <a:ext cx="2798064" cy="2834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3605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8"/>
    </mc:Choice>
    <mc:Fallback>
      <p:transition spd="slow" advTm="107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7A5C4-96E2-49D4-08C9-1A5CF1EDF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DCD6A4-0C0E-22B2-C0F7-F2FF72706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b="1" dirty="0"/>
              <a:t>Paso 6:</a:t>
            </a:r>
            <a:r>
              <a:rPr lang="es-MX" dirty="0"/>
              <a:t> Ingresa la siguiente contraseña: </a:t>
            </a:r>
            <a:r>
              <a:rPr lang="es-MX" b="1" dirty="0"/>
              <a:t>2025</a:t>
            </a:r>
            <a:r>
              <a:rPr lang="es-MX" dirty="0"/>
              <a:t>. Después, haz clic en el botón </a:t>
            </a:r>
            <a:r>
              <a:rPr lang="es-MX" b="1" dirty="0"/>
              <a:t>"Acceder"</a:t>
            </a:r>
            <a:r>
              <a:rPr lang="es-MX" dirty="0"/>
              <a:t>.</a:t>
            </a:r>
          </a:p>
        </p:txBody>
      </p:sp>
      <p:pic>
        <p:nvPicPr>
          <p:cNvPr id="9" name="Marcador de contenido 6">
            <a:extLst>
              <a:ext uri="{FF2B5EF4-FFF2-40B4-BE49-F238E27FC236}">
                <a16:creationId xmlns:a16="http://schemas.microsoft.com/office/drawing/2014/main" id="{B3D11395-E18E-10A8-9C27-56EBF785B7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-434" t="8058" b="36674"/>
          <a:stretch>
            <a:fillRect/>
          </a:stretch>
        </p:blipFill>
        <p:spPr>
          <a:xfrm>
            <a:off x="838200" y="1764474"/>
            <a:ext cx="10515600" cy="4664075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10A58F7F-DD5E-ADA5-67E5-249EB400CAB1}"/>
              </a:ext>
            </a:extLst>
          </p:cNvPr>
          <p:cNvSpPr/>
          <p:nvPr/>
        </p:nvSpPr>
        <p:spPr>
          <a:xfrm>
            <a:off x="2551176" y="4160520"/>
            <a:ext cx="2798064" cy="4114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85229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4"/>
    </mc:Choice>
    <mc:Fallback>
      <p:transition spd="slow" advTm="1014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4EAA0-5CE1-DEE3-74A1-354D090A0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9ECC62-BDF1-63CD-DEE0-55A257B15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b="1" dirty="0"/>
              <a:t>Paso 7:</a:t>
            </a:r>
            <a:r>
              <a:rPr lang="es-MX" dirty="0"/>
              <a:t> Aparecerá la siguiente pantalla. Haz clic en el recuadro que dice </a:t>
            </a:r>
            <a:r>
              <a:rPr lang="es-MX" b="1" dirty="0"/>
              <a:t>"Alumno"</a:t>
            </a:r>
            <a:r>
              <a:rPr lang="es-MX" dirty="0"/>
              <a:t>.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E05A0CC6-624B-99E2-3213-A7B3450948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1211" b="37935"/>
          <a:stretch>
            <a:fillRect/>
          </a:stretch>
        </p:blipFill>
        <p:spPr>
          <a:xfrm>
            <a:off x="587660" y="1906523"/>
            <a:ext cx="10417461" cy="439826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61158D16-F094-602E-7D3B-41D8C97256DC}"/>
              </a:ext>
            </a:extLst>
          </p:cNvPr>
          <p:cNvSpPr/>
          <p:nvPr/>
        </p:nvSpPr>
        <p:spPr>
          <a:xfrm>
            <a:off x="4397358" y="4105655"/>
            <a:ext cx="2798064" cy="99669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4" name="Imagen 3" descr="Cursor - Iconos gratis de interfaz">
            <a:extLst>
              <a:ext uri="{FF2B5EF4-FFF2-40B4-BE49-F238E27FC236}">
                <a16:creationId xmlns:a16="http://schemas.microsoft.com/office/drawing/2014/main" id="{02C4CC7A-7BE9-9FE0-6EA6-197D84E73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0823" y="4828126"/>
            <a:ext cx="548449" cy="54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84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65"/>
    </mc:Choice>
    <mc:Fallback>
      <p:transition spd="slow" advTm="146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B89CD-1D96-141F-3731-160A7D87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A742DC-EDB2-5E9C-5BA3-83AED7E8A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dirty="0"/>
              <a:t>Paso 8:</a:t>
            </a:r>
            <a:r>
              <a:rPr lang="es-MX" dirty="0"/>
              <a:t> ¡Listo! Ya has ingresado a la plataforma.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6B6293C-4149-EDAA-4808-DC45DBF287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1211" b="4943"/>
          <a:stretch>
            <a:fillRect/>
          </a:stretch>
        </p:blipFill>
        <p:spPr>
          <a:xfrm>
            <a:off x="838200" y="1814765"/>
            <a:ext cx="10189464" cy="480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390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3"/>
    </mc:Choice>
    <mc:Fallback>
      <p:transition spd="slow" advTm="1193"/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297</Words>
  <Application>Microsoft Office PowerPoint</Application>
  <PresentationFormat>Panorámica</PresentationFormat>
  <Paragraphs>19</Paragraphs>
  <Slides>17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Tema de Office</vt:lpstr>
      <vt:lpstr>Guía para el Registro de Inscripción</vt:lpstr>
      <vt:lpstr>Paso 1: Abre el navegador Google Chrome.</vt:lpstr>
      <vt:lpstr>Paso 2: Escribe en la barra de búsqueda: [texto que deseas buscar] y presiona Enter.</vt:lpstr>
      <vt:lpstr>Paso 3: Haz clic en la primera opción que aparece en los resultados de búsqueda.</vt:lpstr>
      <vt:lpstr>Paso 4: Aparecerá una pantalla como la que se muestra a continuación.</vt:lpstr>
      <vt:lpstr>Paso 5: Ingresa tu CURP en el campo correspondiente.</vt:lpstr>
      <vt:lpstr>Paso 6: Ingresa la siguiente contraseña: 2025. Después, haz clic en el botón "Acceder".</vt:lpstr>
      <vt:lpstr>Paso 7: Aparecerá la siguiente pantalla. Haz clic en el recuadro que dice "Alumno".</vt:lpstr>
      <vt:lpstr>Paso 8: ¡Listo! Ya has ingresado a la plataforma.</vt:lpstr>
      <vt:lpstr>Paso 9: Ahora deberás completar los campos que se indican a continuación.</vt:lpstr>
      <vt:lpstr>Paso 10: Cuando termines de completar cada uno de los campos, haz clic en el botón "Guardar".</vt:lpstr>
      <vt:lpstr>Paso 11: Desliza hacia abajo para visualizar el siguiente recuadro.</vt:lpstr>
      <vt:lpstr>Paso 12: Importante: Deberás tener una fotografía tuya guardada, preferentemente con una presentación formal, ya que será necesaria para realizar trámites escolares.</vt:lpstr>
      <vt:lpstr>Paso 13: Deberás hacer clic en la inicial de tu nombre para poder subir la fotografía solicitada anteriormente.</vt:lpstr>
      <vt:lpstr>Paso 14: Haz clic en "Seleccionar archivo" y, posteriormente, en "Guardar" para cargar y conservar la fotografía.</vt:lpstr>
      <vt:lpstr>Paso 15: Una vez completado todo el proceso, deberás tomar una captura de pantalla como comprobante y presentarla el día de tu inscripción.</vt:lpstr>
      <vt:lpstr>Paso 16. El día de la inscripción, presenta la captura de confirmación de tu registro para completar el proceso.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epo216 zona40</dc:creator>
  <cp:lastModifiedBy>epo216 zona40</cp:lastModifiedBy>
  <cp:revision>4</cp:revision>
  <dcterms:created xsi:type="dcterms:W3CDTF">2026-07-10T20:56:32Z</dcterms:created>
  <dcterms:modified xsi:type="dcterms:W3CDTF">2026-07-13T22:14:11Z</dcterms:modified>
</cp:coreProperties>
</file>